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5" r:id="rId2"/>
    <p:sldId id="286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-41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Today’s photo of the site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D1A834FA-68D8-404D-8299-219EF4E66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30" y="1638298"/>
            <a:ext cx="4492171" cy="33691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CCC7D36-4916-4748-8B59-FA8E5FBA1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1638298"/>
            <a:ext cx="4492172" cy="33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32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Lidar data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F8B33367-BB2D-4437-831C-4AD3288D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43" y="1755555"/>
            <a:ext cx="6518913" cy="3475350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A7A093D0-12CF-433E-945A-3A7ED86DFBAE}"/>
              </a:ext>
            </a:extLst>
          </p:cNvPr>
          <p:cNvSpPr/>
          <p:nvPr/>
        </p:nvSpPr>
        <p:spPr>
          <a:xfrm>
            <a:off x="5943600" y="4318000"/>
            <a:ext cx="725714" cy="417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8A17A4-EE1D-450F-99CC-C45F8190EDFA}"/>
              </a:ext>
            </a:extLst>
          </p:cNvPr>
          <p:cNvSpPr txBox="1"/>
          <p:nvPr/>
        </p:nvSpPr>
        <p:spPr>
          <a:xfrm>
            <a:off x="5522687" y="4903531"/>
            <a:ext cx="369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cloud base was very low!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32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Wavelength calibration result (MAX-DOAS#1)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B350BD75-B074-4998-B016-A93F713B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32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DOAS fitting result 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(MAX-DOAS#1; 460-490 nm)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B8194FD-1CC7-4D46-9001-987099157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8" b="15290"/>
          <a:stretch/>
        </p:blipFill>
        <p:spPr>
          <a:xfrm>
            <a:off x="1748971" y="939400"/>
            <a:ext cx="5486400" cy="18835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FA63775-E2FF-45C5-B5F2-318F661E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5" b="13898"/>
          <a:stretch/>
        </p:blipFill>
        <p:spPr>
          <a:xfrm>
            <a:off x="1828799" y="2699654"/>
            <a:ext cx="5406572" cy="190946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C3C538A-FE9F-486A-9A3F-E35F704625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6" b="14117"/>
          <a:stretch/>
        </p:blipFill>
        <p:spPr>
          <a:xfrm>
            <a:off x="1748971" y="4443000"/>
            <a:ext cx="5486400" cy="19376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4818BA-B892-4193-AF80-5EE1BFD50A5A}"/>
              </a:ext>
            </a:extLst>
          </p:cNvPr>
          <p:cNvSpPr txBox="1"/>
          <p:nvPr/>
        </p:nvSpPr>
        <p:spPr>
          <a:xfrm>
            <a:off x="2423886" y="1084543"/>
            <a:ext cx="150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1"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ΔSCD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24BFF7-E4FC-449C-B88B-8763B64FBC0A}"/>
              </a:ext>
            </a:extLst>
          </p:cNvPr>
          <p:cNvSpPr txBox="1"/>
          <p:nvPr/>
        </p:nvSpPr>
        <p:spPr>
          <a:xfrm>
            <a:off x="2423885" y="3784200"/>
            <a:ext cx="150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ΔSCD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D74A0A-E715-482D-92B0-3B8F8FAB2B0F}"/>
              </a:ext>
            </a:extLst>
          </p:cNvPr>
          <p:cNvSpPr txBox="1"/>
          <p:nvPr/>
        </p:nvSpPr>
        <p:spPr>
          <a:xfrm>
            <a:off x="2423884" y="4637310"/>
            <a:ext cx="150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F6605A-3C99-45DF-95F7-912A790434B0}"/>
              </a:ext>
            </a:extLst>
          </p:cNvPr>
          <p:cNvSpPr txBox="1"/>
          <p:nvPr/>
        </p:nvSpPr>
        <p:spPr>
          <a:xfrm>
            <a:off x="5453742" y="4587145"/>
            <a:ext cx="852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elevation angle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DB96FDE-7B6D-4CF0-B190-75983308E252}"/>
              </a:ext>
            </a:extLst>
          </p:cNvPr>
          <p:cNvCxnSpPr/>
          <p:nvPr/>
        </p:nvCxnSpPr>
        <p:spPr>
          <a:xfrm>
            <a:off x="6146800" y="4821976"/>
            <a:ext cx="195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7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40</Words>
  <Application>Microsoft Office PowerPoint</Application>
  <PresentationFormat>画面に合わせる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62</cp:revision>
  <dcterms:created xsi:type="dcterms:W3CDTF">2013-05-01T02:16:19Z</dcterms:created>
  <dcterms:modified xsi:type="dcterms:W3CDTF">2020-12-03T13:24:03Z</dcterms:modified>
</cp:coreProperties>
</file>